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60"/>
  </p:normalViewPr>
  <p:slideViewPr>
    <p:cSldViewPr>
      <p:cViewPr varScale="1">
        <p:scale>
          <a:sx n="73" d="100"/>
          <a:sy n="73" d="100"/>
        </p:scale>
        <p:origin x="57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64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64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64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64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64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64.png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64.png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64.png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64.pn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64.png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64.png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9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5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24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2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3.png"/><Relationship Id="rId5" Type="http://schemas.openxmlformats.org/officeDocument/2006/relationships/image" Target="../media/image190.png"/><Relationship Id="rId10" Type="http://schemas.openxmlformats.org/officeDocument/2006/relationships/image" Target="../media/image24.png"/><Relationship Id="rId4" Type="http://schemas.openxmlformats.org/officeDocument/2006/relationships/image" Target="../media/image189.png"/><Relationship Id="rId9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88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4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165" y="758988"/>
            <a:ext cx="11514130" cy="5147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1162" y="4091455"/>
            <a:ext cx="13334025" cy="67633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7551" y="8474193"/>
            <a:ext cx="7369690" cy="2417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3960" y="0"/>
            <a:ext cx="10973183" cy="10287000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75525" y="8054449"/>
            <a:ext cx="3351319" cy="16216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422175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16665"/>
            <a:ext cx="10452316" cy="7559777"/>
            <a:chOff x="1002752" y="1916665"/>
            <a:chExt cx="10452316" cy="7559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916665"/>
              <a:ext cx="10452316" cy="7559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02388" cy="6969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820249"/>
            <a:ext cx="10480107" cy="5410970"/>
            <a:chOff x="1002752" y="2820249"/>
            <a:chExt cx="10480107" cy="5410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820249"/>
              <a:ext cx="10480107" cy="5410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47819" cy="6902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341" y="2731766"/>
            <a:ext cx="5775555" cy="6058274"/>
            <a:chOff x="1115341" y="2731766"/>
            <a:chExt cx="5775555" cy="6058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341" y="2731766"/>
              <a:ext cx="5775555" cy="6058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399419" cy="11590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348118"/>
            <a:ext cx="11704471" cy="6530064"/>
            <a:chOff x="1002752" y="2348118"/>
            <a:chExt cx="11704471" cy="65300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348118"/>
              <a:ext cx="11704471" cy="6530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830646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75795"/>
            <a:ext cx="11660422" cy="5995217"/>
            <a:chOff x="1002752" y="1875795"/>
            <a:chExt cx="11660422" cy="599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75795"/>
              <a:ext cx="11660422" cy="5995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752" y="8238175"/>
            <a:ext cx="12128694" cy="1396243"/>
            <a:chOff x="1002752" y="8238175"/>
            <a:chExt cx="12128694" cy="1396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52" y="8238175"/>
              <a:ext cx="12128694" cy="1396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378391" cy="6965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61942"/>
            <a:ext cx="11931449" cy="7282183"/>
            <a:chOff x="1002752" y="2161942"/>
            <a:chExt cx="11931449" cy="7282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161942"/>
              <a:ext cx="11931449" cy="7282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837732" cy="6886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99867"/>
            <a:ext cx="12011342" cy="7220207"/>
            <a:chOff x="1002752" y="2099867"/>
            <a:chExt cx="12011342" cy="7220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99867"/>
              <a:ext cx="12011342" cy="722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398073" cy="11590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3138458"/>
            <a:ext cx="12281294" cy="4805308"/>
            <a:chOff x="1002752" y="3138458"/>
            <a:chExt cx="12281294" cy="4805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3138458"/>
              <a:ext cx="12281294" cy="4805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47819" cy="6902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690977"/>
            <a:ext cx="12782317" cy="5422520"/>
            <a:chOff x="1002752" y="2690977"/>
            <a:chExt cx="12782317" cy="5422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690977"/>
              <a:ext cx="12782317" cy="5422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604240" cy="1614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1862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3462187"/>
            <a:ext cx="12085574" cy="3406602"/>
            <a:chOff x="1002752" y="3462187"/>
            <a:chExt cx="12085574" cy="3406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3462187"/>
              <a:ext cx="12085574" cy="3406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6758" y="-69815"/>
            <a:ext cx="8348357" cy="5478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7232" y="6559098"/>
            <a:ext cx="8191711" cy="65315"/>
            <a:chOff x="7627232" y="6559098"/>
            <a:chExt cx="8191711" cy="653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840000">
              <a:off x="7627232" y="6559098"/>
              <a:ext cx="8191711" cy="6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74155" y="3407881"/>
            <a:ext cx="911240" cy="911240"/>
            <a:chOff x="9874155" y="3407881"/>
            <a:chExt cx="911240" cy="9112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4155" y="3407881"/>
              <a:ext cx="911240" cy="9112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0100" y="3215899"/>
            <a:ext cx="1181050" cy="1245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3207" y="3134657"/>
            <a:ext cx="3968587" cy="22610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59686" y="4730855"/>
            <a:ext cx="911240" cy="911240"/>
            <a:chOff x="10559686" y="4730855"/>
            <a:chExt cx="911240" cy="911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9686" y="4730855"/>
              <a:ext cx="911240" cy="9112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4289" y="4532543"/>
            <a:ext cx="1298379" cy="12453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0107" y="4395484"/>
            <a:ext cx="5612786" cy="2267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5444" y="6036041"/>
            <a:ext cx="911240" cy="911240"/>
            <a:chOff x="11265444" y="6036041"/>
            <a:chExt cx="911240" cy="9112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5444" y="6036041"/>
              <a:ext cx="911240" cy="9112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0710" y="5862183"/>
            <a:ext cx="1296856" cy="12453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12473" y="5719762"/>
            <a:ext cx="5958400" cy="22681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49405" y="7422197"/>
            <a:ext cx="911240" cy="911240"/>
            <a:chOff x="11949405" y="7422197"/>
            <a:chExt cx="911240" cy="911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9405" y="7422197"/>
              <a:ext cx="911240" cy="9112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64669" y="7248342"/>
            <a:ext cx="1329617" cy="1245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60472" y="7129811"/>
            <a:ext cx="4756234" cy="22681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5372" y="8766554"/>
            <a:ext cx="911240" cy="911240"/>
            <a:chOff x="12605372" y="8766554"/>
            <a:chExt cx="911240" cy="9112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5372" y="8766554"/>
              <a:ext cx="911240" cy="9112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8181" y="8571405"/>
            <a:ext cx="1305236" cy="12453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75841" y="8535483"/>
            <a:ext cx="4029238" cy="22677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156" y="5728416"/>
            <a:ext cx="12178534" cy="4524223"/>
            <a:chOff x="0" y="5642095"/>
            <a:chExt cx="12178534" cy="45242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642095"/>
              <a:ext cx="12178534" cy="4524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47819" cy="6902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68655"/>
            <a:ext cx="12492379" cy="6917655"/>
            <a:chOff x="1002752" y="2268655"/>
            <a:chExt cx="12492379" cy="6917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268655"/>
              <a:ext cx="12492379" cy="6917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68670" cy="11527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300464" cy="1434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55534"/>
            <a:ext cx="8140105" cy="7079450"/>
            <a:chOff x="1002752" y="2255534"/>
            <a:chExt cx="8140105" cy="7079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255534"/>
              <a:ext cx="8140105" cy="7079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834189" cy="685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300464" cy="1434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09629"/>
            <a:ext cx="10076437" cy="6338846"/>
            <a:chOff x="1002752" y="2409629"/>
            <a:chExt cx="10076437" cy="633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409629"/>
              <a:ext cx="10076437" cy="6338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425527" cy="11590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10013718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67176"/>
            <a:ext cx="11544736" cy="7259945"/>
            <a:chOff x="1002752" y="1867176"/>
            <a:chExt cx="11544736" cy="7259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67176"/>
              <a:ext cx="11544736" cy="7259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425527" cy="11590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10013718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24228"/>
            <a:ext cx="9497271" cy="7439316"/>
            <a:chOff x="1002752" y="2024228"/>
            <a:chExt cx="9497271" cy="7439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24228"/>
              <a:ext cx="9497271" cy="7439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425527" cy="11547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36078"/>
            <a:ext cx="10846808" cy="4641796"/>
            <a:chOff x="1002752" y="1936078"/>
            <a:chExt cx="10846808" cy="46417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936078"/>
              <a:ext cx="10846808" cy="4641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73142" cy="11523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715739"/>
            <a:ext cx="12142846" cy="5193700"/>
            <a:chOff x="1002752" y="2715739"/>
            <a:chExt cx="12142846" cy="5193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715739"/>
              <a:ext cx="12142846" cy="5193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401718" cy="11484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43381"/>
            <a:ext cx="10978181" cy="2935413"/>
            <a:chOff x="1002752" y="2043381"/>
            <a:chExt cx="10978181" cy="2935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43381"/>
              <a:ext cx="10978181" cy="2935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752" y="5120226"/>
            <a:ext cx="10491653" cy="4979359"/>
            <a:chOff x="1002752" y="5120226"/>
            <a:chExt cx="10491653" cy="4979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52" y="5120226"/>
              <a:ext cx="10491653" cy="497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35641" y="6814548"/>
            <a:ext cx="5857937" cy="31487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31957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5002641"/>
            <a:ext cx="10998458" cy="4475258"/>
            <a:chOff x="1002752" y="5002641"/>
            <a:chExt cx="10998458" cy="44752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5002641"/>
              <a:ext cx="10998458" cy="4475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752" y="2050386"/>
            <a:ext cx="10741300" cy="1296107"/>
            <a:chOff x="1002752" y="2050386"/>
            <a:chExt cx="10741300" cy="1296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52" y="2050386"/>
              <a:ext cx="10741300" cy="1296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279460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393483"/>
            <a:ext cx="11272868" cy="6971262"/>
            <a:chOff x="1002752" y="2393483"/>
            <a:chExt cx="11272868" cy="6971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393483"/>
              <a:ext cx="11272868" cy="6971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4114286"/>
            <a:ext cx="6171429" cy="6171429"/>
            <a:chOff x="-19208" y="4114286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41142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50181"/>
            <a:ext cx="9614566" cy="8954741"/>
            <a:chOff x="0" y="1350181"/>
            <a:chExt cx="9614566" cy="8954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50181"/>
              <a:ext cx="9614566" cy="89547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8496" y="2289089"/>
            <a:ext cx="8580707" cy="36762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89241" y="-247739"/>
            <a:ext cx="1744683" cy="17786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914" y="-685695"/>
            <a:ext cx="4421092" cy="3910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6448" y="6244563"/>
            <a:ext cx="8104381" cy="20085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279460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4248465" cy="1442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00873"/>
            <a:ext cx="11304178" cy="7295604"/>
            <a:chOff x="1002752" y="2200873"/>
            <a:chExt cx="11304178" cy="72956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200873"/>
              <a:ext cx="11304178" cy="7295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498058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6597358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458811"/>
            <a:ext cx="7411153" cy="6668310"/>
            <a:chOff x="1002752" y="2458811"/>
            <a:chExt cx="7411153" cy="6668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458811"/>
              <a:ext cx="7411153" cy="6668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210497" cy="723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284" y="1903777"/>
            <a:ext cx="8433349" cy="7368084"/>
            <a:chOff x="957284" y="1903777"/>
            <a:chExt cx="8433349" cy="7368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284" y="1903777"/>
              <a:ext cx="8433349" cy="7368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210497" cy="723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57143"/>
            <a:ext cx="6439358" cy="7540103"/>
            <a:chOff x="1002752" y="2057143"/>
            <a:chExt cx="6439358" cy="7540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57143"/>
              <a:ext cx="6439358" cy="7540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56175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40846"/>
            <a:ext cx="8897152" cy="7247582"/>
            <a:chOff x="1002752" y="2040846"/>
            <a:chExt cx="8897152" cy="7247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40846"/>
              <a:ext cx="8897152" cy="724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56175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99435"/>
            <a:ext cx="11716608" cy="7180555"/>
            <a:chOff x="1002752" y="2199435"/>
            <a:chExt cx="11716608" cy="7180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199435"/>
              <a:ext cx="11716608" cy="7180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56175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64477"/>
            <a:ext cx="11295028" cy="7416193"/>
            <a:chOff x="1002752" y="2064477"/>
            <a:chExt cx="11295028" cy="7416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64477"/>
              <a:ext cx="11295028" cy="7416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56175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69887"/>
            <a:ext cx="11119028" cy="7246990"/>
            <a:chOff x="1002752" y="2169887"/>
            <a:chExt cx="11119028" cy="7246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169887"/>
              <a:ext cx="11119028" cy="724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156175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33540"/>
            <a:ext cx="10970809" cy="7635146"/>
            <a:chOff x="1002752" y="2033540"/>
            <a:chExt cx="10970809" cy="76351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33540"/>
              <a:ext cx="10970809" cy="7635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578907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68458"/>
            <a:ext cx="6585008" cy="7426469"/>
            <a:chOff x="1002752" y="2068458"/>
            <a:chExt cx="6585008" cy="74264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68458"/>
              <a:ext cx="6585008" cy="7426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0652" y="2337335"/>
            <a:ext cx="8172917" cy="7290778"/>
            <a:chOff x="9690652" y="2337335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0652" y="2337335"/>
              <a:ext cx="8172917" cy="729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68322" y="8479184"/>
            <a:ext cx="837298" cy="791397"/>
            <a:chOff x="16668322" y="8479184"/>
            <a:chExt cx="837298" cy="791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68322" y="8479184"/>
              <a:ext cx="837298" cy="791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1019" y="1481045"/>
            <a:ext cx="8823167" cy="168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36975" y="6287558"/>
            <a:ext cx="1680273" cy="1332914"/>
            <a:chOff x="12936975" y="6287558"/>
            <a:chExt cx="1680273" cy="1332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6975" y="6287558"/>
              <a:ext cx="1680273" cy="13329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718" y="3630303"/>
            <a:ext cx="6462903" cy="1037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55894" y="2650400"/>
            <a:ext cx="1042434" cy="1042434"/>
            <a:chOff x="13255894" y="2650400"/>
            <a:chExt cx="1042434" cy="10424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5894" y="2650400"/>
              <a:ext cx="1042434" cy="1042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2928" y="8305155"/>
            <a:ext cx="1171293" cy="1079853"/>
            <a:chOff x="9892928" y="8305155"/>
            <a:chExt cx="1171293" cy="1079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2928" y="8305155"/>
              <a:ext cx="1171293" cy="10798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491" y="4924345"/>
            <a:ext cx="7896211" cy="11228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6718" y="6141898"/>
            <a:ext cx="8926152" cy="11228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6718" y="8518867"/>
            <a:ext cx="5638442" cy="1079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914" y="-685695"/>
            <a:ext cx="4421092" cy="39102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89241" y="-247739"/>
            <a:ext cx="1744683" cy="17786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4674" y="7362528"/>
            <a:ext cx="3950909" cy="11228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578907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023197"/>
            <a:ext cx="6258002" cy="7610515"/>
            <a:chOff x="1002752" y="2023197"/>
            <a:chExt cx="6258002" cy="761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023197"/>
              <a:ext cx="6258002" cy="761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924422" cy="695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40230"/>
            <a:ext cx="6398387" cy="7799597"/>
            <a:chOff x="1002752" y="1840230"/>
            <a:chExt cx="6398387" cy="779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40230"/>
              <a:ext cx="6398387" cy="7799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378188" cy="723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53465"/>
            <a:ext cx="7018452" cy="7962403"/>
            <a:chOff x="1002752" y="1853465"/>
            <a:chExt cx="7018452" cy="7962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53465"/>
              <a:ext cx="7018452" cy="7962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30524" y="8054449"/>
            <a:ext cx="3917756" cy="7268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51545"/>
            <a:ext cx="7768007" cy="7813039"/>
            <a:chOff x="1002752" y="1851545"/>
            <a:chExt cx="7768007" cy="78130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51545"/>
              <a:ext cx="7768007" cy="7813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802393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42069"/>
            <a:ext cx="6427659" cy="7697140"/>
            <a:chOff x="1002752" y="1942069"/>
            <a:chExt cx="6427659" cy="7697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942069"/>
              <a:ext cx="6427659" cy="7697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789505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4068" y="1942069"/>
            <a:ext cx="6749173" cy="7531937"/>
            <a:chOff x="1014068" y="1942069"/>
            <a:chExt cx="6749173" cy="7531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68" y="1942069"/>
              <a:ext cx="6749173" cy="7531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789505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874176"/>
            <a:ext cx="7752807" cy="7918095"/>
            <a:chOff x="1002752" y="1874176"/>
            <a:chExt cx="7752807" cy="791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874176"/>
              <a:ext cx="7752807" cy="7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78236" y="8054449"/>
            <a:ext cx="3999150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796304"/>
            <a:ext cx="8909020" cy="7832609"/>
            <a:chOff x="1002752" y="1796304"/>
            <a:chExt cx="8909020" cy="7832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796304"/>
              <a:ext cx="8909020" cy="7832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802393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724948"/>
            <a:ext cx="12515642" cy="5582635"/>
            <a:chOff x="1002752" y="2724948"/>
            <a:chExt cx="12515642" cy="5582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724948"/>
              <a:ext cx="12515642" cy="558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18527" cy="11594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750355"/>
            <a:ext cx="8094772" cy="8074535"/>
            <a:chOff x="1002752" y="1750355"/>
            <a:chExt cx="8094772" cy="8074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750355"/>
              <a:ext cx="8094772" cy="8074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89251" y="-247739"/>
            <a:ext cx="1878528" cy="17786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914" y="-685695"/>
            <a:ext cx="7877955" cy="3931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88048" y="-576944"/>
            <a:ext cx="28839041" cy="1282030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2443989" cy="116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12551"/>
            <a:ext cx="10480394" cy="6871760"/>
            <a:chOff x="1002752" y="2112551"/>
            <a:chExt cx="10480394" cy="6871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112551"/>
              <a:ext cx="10480394" cy="6871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13690" cy="6890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5050286" cy="1441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58213"/>
            <a:ext cx="9555355" cy="7619158"/>
            <a:chOff x="1002752" y="1958213"/>
            <a:chExt cx="9555355" cy="7619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958213"/>
              <a:ext cx="9555355" cy="7619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21677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8629689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210848"/>
            <a:ext cx="12316070" cy="5864017"/>
            <a:chOff x="1002752" y="2210848"/>
            <a:chExt cx="12316070" cy="5864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210848"/>
              <a:ext cx="12316070" cy="5864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3049" y="8054449"/>
            <a:ext cx="3521677" cy="1148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8629689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1956782"/>
            <a:ext cx="11417785" cy="7363644"/>
            <a:chOff x="1002752" y="1956782"/>
            <a:chExt cx="11417785" cy="7363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1956782"/>
              <a:ext cx="11417785" cy="7363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9154" y="8306798"/>
            <a:ext cx="2105458" cy="1158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6999253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194415"/>
            <a:ext cx="12885448" cy="7161822"/>
            <a:chOff x="1002752" y="2194415"/>
            <a:chExt cx="12885448" cy="71618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194415"/>
              <a:ext cx="12885448" cy="716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88201" y="2194415"/>
            <a:ext cx="2505233" cy="6171429"/>
            <a:chOff x="13888201" y="2194415"/>
            <a:chExt cx="250523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8201" y="2194415"/>
              <a:ext cx="250523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64573" y="8691059"/>
            <a:ext cx="2105458" cy="1158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6999253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752" y="2345649"/>
            <a:ext cx="14719725" cy="6265083"/>
            <a:chOff x="1002752" y="2345649"/>
            <a:chExt cx="14719725" cy="6265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52" y="2345649"/>
              <a:ext cx="14719725" cy="626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2477" y="2345649"/>
            <a:ext cx="2505233" cy="6171429"/>
            <a:chOff x="15722477" y="2345649"/>
            <a:chExt cx="250523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2477" y="2345649"/>
              <a:ext cx="250523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48515" y="9058784"/>
            <a:ext cx="2105458" cy="1158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6999253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9646" y="2075072"/>
            <a:ext cx="15332441" cy="7024175"/>
            <a:chOff x="359646" y="2075072"/>
            <a:chExt cx="15332441" cy="7024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46" y="2075072"/>
              <a:ext cx="15332441" cy="7024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0670" y="2084364"/>
            <a:ext cx="2505233" cy="6171429"/>
            <a:chOff x="15710670" y="2084364"/>
            <a:chExt cx="250523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0670" y="2084364"/>
              <a:ext cx="250523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41086" y="8945967"/>
            <a:ext cx="2105458" cy="1158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46" y="-123806"/>
            <a:ext cx="6999253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295" y="2000071"/>
            <a:ext cx="15588186" cy="7004941"/>
            <a:chOff x="192295" y="2000071"/>
            <a:chExt cx="15588186" cy="70049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295" y="2000071"/>
              <a:ext cx="15588186" cy="7004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80481" y="2000071"/>
            <a:ext cx="2505233" cy="6171429"/>
            <a:chOff x="15780481" y="2000071"/>
            <a:chExt cx="250523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0481" y="2000071"/>
              <a:ext cx="250523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946" y="-123806"/>
            <a:ext cx="6999253" cy="1458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19" y="2024056"/>
            <a:ext cx="15628081" cy="7113855"/>
            <a:chOff x="-50073" y="2024056"/>
            <a:chExt cx="15830554" cy="7113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073" y="2024056"/>
              <a:ext cx="15830554" cy="71138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8326" y="9078866"/>
            <a:ext cx="2105458" cy="11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0481" y="2029268"/>
            <a:ext cx="2505233" cy="6171429"/>
            <a:chOff x="15780481" y="2029268"/>
            <a:chExt cx="250523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0481" y="2029268"/>
              <a:ext cx="250523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5681" y="1378732"/>
            <a:ext cx="15112319" cy="2750926"/>
            <a:chOff x="3175681" y="1378732"/>
            <a:chExt cx="17352621" cy="27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681" y="1378732"/>
              <a:ext cx="17352621" cy="27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0173" y="7075441"/>
            <a:ext cx="12867827" cy="3211559"/>
            <a:chOff x="4081341" y="7075441"/>
            <a:chExt cx="15541300" cy="3749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341" y="7075441"/>
              <a:ext cx="15541300" cy="3749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517" y="1555692"/>
            <a:ext cx="2337250" cy="2337250"/>
            <a:chOff x="6590517" y="1555692"/>
            <a:chExt cx="2337250" cy="2337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0517" y="1555692"/>
              <a:ext cx="2337250" cy="233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0881" y="7461280"/>
            <a:ext cx="2337250" cy="2337250"/>
            <a:chOff x="6500881" y="7461280"/>
            <a:chExt cx="2337250" cy="2337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0881" y="7461280"/>
              <a:ext cx="2337250" cy="23372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922" y="2653330"/>
            <a:ext cx="1555320" cy="10024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9986" y="1885641"/>
            <a:ext cx="3770846" cy="1090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1242" y="2253885"/>
            <a:ext cx="1250246" cy="7056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4236" y="8025108"/>
            <a:ext cx="1250246" cy="7056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342065"/>
            <a:ext cx="5420173" cy="8980144"/>
            <a:chOff x="0" y="1342065"/>
            <a:chExt cx="5420173" cy="8980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342065"/>
              <a:ext cx="5420173" cy="8980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5981" y="4444276"/>
            <a:ext cx="2337250" cy="2337250"/>
            <a:chOff x="6535981" y="4444276"/>
            <a:chExt cx="2337250" cy="23372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5981" y="4444276"/>
              <a:ext cx="2337250" cy="23372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02709" y="5767376"/>
            <a:ext cx="1250246" cy="7056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9986" y="4778889"/>
            <a:ext cx="3770846" cy="10901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8366" y="7777735"/>
            <a:ext cx="3770846" cy="10901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89251" y="-247739"/>
            <a:ext cx="1920967" cy="17786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9915" y="-685695"/>
            <a:ext cx="4352584" cy="39316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93921" y="5578015"/>
            <a:ext cx="2984103" cy="10024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93921" y="8646976"/>
            <a:ext cx="4155192" cy="1084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1029" y="3686208"/>
            <a:ext cx="4012737" cy="1799708"/>
            <a:chOff x="9561029" y="3686208"/>
            <a:chExt cx="4012737" cy="1799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1029" y="3686208"/>
              <a:ext cx="4012737" cy="1799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6168" y="3675420"/>
            <a:ext cx="2933444" cy="1821285"/>
            <a:chOff x="13286168" y="3675420"/>
            <a:chExt cx="2933444" cy="1821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6168" y="3675420"/>
              <a:ext cx="2933444" cy="1821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5890" y="3696997"/>
            <a:ext cx="4014657" cy="1799708"/>
            <a:chOff x="5835890" y="3696997"/>
            <a:chExt cx="4014657" cy="1799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890" y="3696997"/>
              <a:ext cx="4014657" cy="1799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783" y="3696997"/>
            <a:ext cx="3993320" cy="1799708"/>
            <a:chOff x="2092783" y="3696997"/>
            <a:chExt cx="3993320" cy="1799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783" y="3696997"/>
              <a:ext cx="3993320" cy="17997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849" y="4121878"/>
            <a:ext cx="1077968" cy="10382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9402" y="4121878"/>
            <a:ext cx="1249938" cy="10338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8763" y="4121878"/>
            <a:ext cx="1249938" cy="10335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73779" y="4251468"/>
            <a:ext cx="1406107" cy="689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6117" y="5414946"/>
            <a:ext cx="2897015" cy="3365034"/>
            <a:chOff x="2226117" y="5414946"/>
            <a:chExt cx="2897015" cy="3365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6117" y="5414946"/>
              <a:ext cx="2897015" cy="3365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6642" y="5433994"/>
            <a:ext cx="2897015" cy="3345986"/>
            <a:chOff x="5926642" y="5433994"/>
            <a:chExt cx="2897015" cy="33459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6642" y="5433994"/>
              <a:ext cx="2897015" cy="3345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7643" y="5453041"/>
            <a:ext cx="2897015" cy="3326938"/>
            <a:chOff x="9617643" y="5453041"/>
            <a:chExt cx="2897015" cy="33269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643" y="5453041"/>
              <a:ext cx="2897015" cy="3326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8645" y="5433994"/>
            <a:ext cx="2897015" cy="3345986"/>
            <a:chOff x="13308645" y="5433994"/>
            <a:chExt cx="2897015" cy="33459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08645" y="5433994"/>
              <a:ext cx="2897015" cy="33459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7447" y="6764523"/>
            <a:ext cx="1861541" cy="11332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81742" y="6764523"/>
            <a:ext cx="2739360" cy="14916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2733" y="6764523"/>
            <a:ext cx="2107503" cy="11332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3781" y="6764523"/>
            <a:ext cx="2276108" cy="11270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689251" y="-247739"/>
            <a:ext cx="1865470" cy="1778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914" y="-685695"/>
            <a:ext cx="8524605" cy="39325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3141" y="6873298"/>
            <a:ext cx="12457688" cy="10901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89251" y="-247739"/>
            <a:ext cx="1920967" cy="17786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15" y="-685695"/>
            <a:ext cx="4352584" cy="39316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3144" y="7535896"/>
            <a:ext cx="13296230" cy="10901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3144" y="8217068"/>
            <a:ext cx="9203696" cy="11204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085" y="6898836"/>
            <a:ext cx="15550771" cy="2478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89251" y="-247739"/>
            <a:ext cx="1890500" cy="17786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9914" y="-685695"/>
            <a:ext cx="6004483" cy="39316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415" y="8168868"/>
            <a:ext cx="18326415" cy="2118132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135894"/>
            <a:ext cx="9614566" cy="6032974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5319" y="2906541"/>
            <a:ext cx="10582982" cy="3695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4009" y="5414721"/>
            <a:ext cx="5227199" cy="1732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7066" y="2009909"/>
            <a:ext cx="14111985" cy="6607796"/>
            <a:chOff x="2807066" y="2009909"/>
            <a:chExt cx="14111985" cy="6607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7066" y="2009909"/>
              <a:ext cx="14111985" cy="6607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89251" y="-247739"/>
            <a:ext cx="1865470" cy="1778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914" y="-685695"/>
            <a:ext cx="8524605" cy="3932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95207"/>
            <a:ext cx="18285714" cy="493714"/>
            <a:chOff x="0" y="1095207"/>
            <a:chExt cx="182857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95207"/>
              <a:ext cx="18285714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9976" y="8987989"/>
            <a:ext cx="5147763" cy="6965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65875"/>
            <a:ext cx="15828083" cy="9019840"/>
            <a:chOff x="-128426" y="1265874"/>
            <a:chExt cx="15956509" cy="110223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8426" y="1265874"/>
              <a:ext cx="15956509" cy="110223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3349" y="8367266"/>
            <a:ext cx="3604235" cy="1159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27346" y="-247739"/>
            <a:ext cx="1865470" cy="17786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946" y="-123806"/>
            <a:ext cx="6048479" cy="1456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27346" y="-247739"/>
            <a:ext cx="1920966" cy="17786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946" y="-123806"/>
            <a:ext cx="4422175" cy="1455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19017"/>
            <a:ext cx="18285714" cy="493714"/>
            <a:chOff x="0" y="1019017"/>
            <a:chExt cx="18285714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19017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3276" y="1765349"/>
            <a:ext cx="10282585" cy="8001336"/>
            <a:chOff x="1093276" y="1765349"/>
            <a:chExt cx="10282585" cy="80013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276" y="1765349"/>
              <a:ext cx="10282585" cy="80013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4573" y="8054449"/>
            <a:ext cx="2887623" cy="11590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6</cp:revision>
  <dcterms:created xsi:type="dcterms:W3CDTF">2022-03-11T23:45:50Z</dcterms:created>
  <dcterms:modified xsi:type="dcterms:W3CDTF">2022-03-12T00:35:34Z</dcterms:modified>
</cp:coreProperties>
</file>